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20" d="100"/>
          <a:sy n="120" d="100"/>
        </p:scale>
        <p:origin x="720" y="24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source and drain voltages you should expect.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t="-52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042229" y="1268555"/>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8605" y="1268555"/>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8605" y="1268555"/>
                <a:ext cx="8477482" cy="5270357"/>
              </a:xfrm>
              <a:prstGeom prst="rect">
                <a:avLst/>
              </a:prstGeom>
              <a:blipFill>
                <a:blip r:embed="rId5"/>
                <a:stretch>
                  <a:fillRect l="-1198" t="-48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mc:Choice xmlns:a14="http://schemas.microsoft.com/office/drawing/2010/main"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4614</TotalTime>
  <Words>13650</Words>
  <Application>Microsoft Macintosh PowerPoint</Application>
  <PresentationFormat>Widescreen</PresentationFormat>
  <Paragraphs>2465</Paragraphs>
  <Slides>129</Slides>
  <Notes>91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640</cp:revision>
  <dcterms:created xsi:type="dcterms:W3CDTF">2021-07-06T18:24:07Z</dcterms:created>
  <dcterms:modified xsi:type="dcterms:W3CDTF">2021-07-23T00:56:52Z</dcterms:modified>
</cp:coreProperties>
</file>